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90" r:id="rId4"/>
    <p:sldId id="284" r:id="rId5"/>
    <p:sldId id="285" r:id="rId6"/>
    <p:sldId id="286" r:id="rId7"/>
    <p:sldId id="287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6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0B08-269F-4093-8868-52804FEDF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14083-7264-4A21-A9B7-9F8567B2C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E872-771D-4B1A-A3E7-4377D08A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3D821-487B-40D5-9F9F-929179D8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DB8A-9C0E-4A6D-AA4C-99D5B352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22B6-7547-43E2-ADBE-DF5C67C6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BB9C8-04E0-44E5-A59E-B2651CD26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1988-2EA2-4A3F-ACA3-11882CBC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DA66-2E98-4EF7-815D-45B6AC77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0992-2516-4B60-AF5D-EBA038C7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1A6A2-04DD-4C54-B655-88DE9B5FB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9415F-A269-4583-92D7-BD9EF86A2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8FA8-F25A-46F4-93A9-0D2C77C6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6293-0EF6-4ADF-8291-CCB73124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402F-69A2-46E4-A622-8B1649E2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6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56AC-CED0-4DAA-A74E-77031931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2139-48DD-48FD-A5E2-73943288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F559-6810-4E13-B692-0C09F82F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7F7E4-36DC-427F-B5DB-A0F652AE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7515-4F24-4329-B9E2-144F2437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51F0-BB5B-4E19-8DCA-96AAAA05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DE52F-7040-447F-96A6-35BA14D53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339A-F95C-4539-9EDC-246D1EFC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228C-1CE1-4F92-8A73-BAECD6D2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21CE-D94F-4088-B6DB-D005FF39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2C92-C26B-4B12-ACC7-2A4A7272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7517-2BE3-410C-8766-65708A364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C743B-7D03-4A4A-9667-110A964BE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BD6A1-CF24-41F0-8543-572A1AF6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4E2D-D1E9-4030-918B-2E8B0976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EEB6A-2AC0-4F90-B83A-73DB5B82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81-B113-42BB-84D6-F63C6687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42392-37F1-4508-8E9E-4EF81C56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A97E-6966-4451-8ACE-DC7CDD376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FCB6B-3753-4E7D-95D0-BFB1E4C67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FE575-0747-4297-A5A0-FFD49BF40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39661-286E-4188-B237-EAF2543D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8658E-5E59-43A4-89B9-11114A4C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DC74B-381C-4918-A5C4-9E5A171B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2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8678-04FF-46D1-B272-47B738B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ED063-3D7A-475C-B371-03A5FB1D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3D24B-C2C8-4284-956C-E44F3EA9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A9AF9-F006-43EA-B87B-1D4E83E4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1D3B-A165-4877-B3D0-DC01DA91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404F9-BF19-48A3-8AEC-29FFF02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29CB-F2E5-4027-BC09-E9698E12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43FA-F164-4ED0-9306-2F64A59B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4429-5BA0-4036-9392-B8459CB6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FE81-5C88-40D6-BE91-4CBF6B772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AF12-C369-4B98-BD32-A914E063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409C7-5DC6-43FA-A729-D74D7EAB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4BB8D-C62C-4181-AF80-3337FB97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8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EFCC-A12E-4042-BC96-0E67859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5CA8C-BB5B-4056-B625-F90F6E9F6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1960F-AE47-4A37-A72C-27F012EFB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96F7-60C3-43DF-B515-0D0D8D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01B80-465D-4847-BD46-04313B93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E8538-CA11-49C8-8F57-DF501EF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E7B5C-2D48-4DF4-B8E3-A48D2C80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1DB07-4F4B-4F0C-A8DE-9FD6073D1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E441-33F4-47F9-9952-787149146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FBC5-0CDF-40FF-9758-24547B54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325B-112A-4748-81A1-11C5345EB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8370"/>
            <a:ext cx="12192000" cy="6858000"/>
          </a:xfrm>
          <a:prstGeom prst="rect">
            <a:avLst/>
          </a:prstGeom>
          <a:solidFill>
            <a:srgbClr val="00206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10858-8586-42DD-924B-8D93A8796E5B}"/>
              </a:ext>
            </a:extLst>
          </p:cNvPr>
          <p:cNvSpPr txBox="1"/>
          <p:nvPr/>
        </p:nvSpPr>
        <p:spPr>
          <a:xfrm>
            <a:off x="4312691" y="1776241"/>
            <a:ext cx="79839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Vipra </a:t>
            </a:r>
          </a:p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Parking Management System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8304662" y="4756958"/>
            <a:ext cx="43550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Team Members: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Dharani Muli – Team Lead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Neha </a:t>
            </a:r>
            <a:r>
              <a:rPr lang="en-US" sz="2000" dirty="0" err="1">
                <a:solidFill>
                  <a:schemeClr val="bg1"/>
                </a:solidFill>
              </a:rPr>
              <a:t>Navgale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Naveena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Madepally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Chakra Pavan Kumar Kota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Manage locations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5847EE-5E69-D34A-95E2-10782DE0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59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Manage locations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5847EE-5E69-D34A-95E2-10782DE0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59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patrolling user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B07F6D-3D77-1446-B2C1-0C6F3FA2B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61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(Validate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C2909F-D7EF-7C40-A63F-6934D8DC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011934"/>
            <a:ext cx="3857625" cy="58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(Unauthorized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E5CD12-7723-DC4F-9CA6-BB13EEB86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894872"/>
            <a:ext cx="3857625" cy="59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74ECE-EF7E-4C67-9D4A-94EA399FCF42}"/>
              </a:ext>
            </a:extLst>
          </p:cNvPr>
          <p:cNvSpPr txBox="1"/>
          <p:nvPr/>
        </p:nvSpPr>
        <p:spPr>
          <a:xfrm>
            <a:off x="636254" y="458743"/>
            <a:ext cx="102702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Tools, Languages, Platforms: </a:t>
            </a:r>
          </a:p>
          <a:p>
            <a:pPr marL="457200" lvl="0" indent="-45720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Ionic 4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Mongo DB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Html5, CSS3, SCSS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Angular 7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Node.js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Express.js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Android SDK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AWS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1948E-AA6F-44C4-B285-537373D16D3F}"/>
              </a:ext>
            </a:extLst>
          </p:cNvPr>
          <p:cNvSpPr txBox="1"/>
          <p:nvPr/>
        </p:nvSpPr>
        <p:spPr>
          <a:xfrm>
            <a:off x="4333611" y="1656065"/>
            <a:ext cx="388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-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0912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Highlights and Value addition: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F6ADB-B425-E046-B353-7319B1A7268E}"/>
              </a:ext>
            </a:extLst>
          </p:cNvPr>
          <p:cNvSpPr txBox="1"/>
          <p:nvPr/>
        </p:nvSpPr>
        <p:spPr>
          <a:xfrm>
            <a:off x="765717" y="1392197"/>
            <a:ext cx="104690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Provides electronic monitoring and management of parking facilities.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Web application to electronically creates parking lots and allot permits to customers in parking lot.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It interfaces with patrolling information to track violation of parking allotment and track unauthorized parking using mobile app.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Mobile app to scan constantly and read License Number plates using computer vision.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Validate license number plates with authorized customers details.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Track violation if any.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68729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469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Below type of users can login to their respective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App owner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Organizations Admin 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Parking Organizations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new “Line of Business” (Parking Organization)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Organization Admin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Line Of Business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Manage Locations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parking locations by searching for the location and spotting the location on google map for their respective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slots and 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parking violation charges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to each parking location.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parking location at your organization and number of slots occupied and available</a:t>
            </a:r>
          </a:p>
          <a:p>
            <a:pPr lvl="0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9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Patrol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Users who can patrol the parking areas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457200" lvl="0" indent="-457200"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Customers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permits for the Customer by adding information of users, vehicles and locations allotted for the parking along with the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the list of permits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6.    Manage Tickets</a:t>
            </a:r>
          </a:p>
          <a:p>
            <a:pPr marL="457200" indent="-457200">
              <a:buAutoNum type="arabicPeriod" startAt="7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Dashboard for Admin to view below information of daily, weekly, monthly and yearly for Organization Admin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Permits created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slots available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7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Mobile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Patrol user can login for  parking patrolling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 who can patrol the parking areas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Start patrolling by continuous scanning of car number plates.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App will identify the License Plate number and will check if vehicle has active permit or not.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Record the details for any violation.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Login Page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road, indoor, sitting, object&#10;&#10;Description automatically generated">
            <a:extLst>
              <a:ext uri="{FF2B5EF4-FFF2-40B4-BE49-F238E27FC236}">
                <a16:creationId xmlns:a16="http://schemas.microsoft.com/office/drawing/2014/main" id="{DB357E8A-AA68-FB48-BE7C-974CC584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6903"/>
            <a:ext cx="12192000" cy="5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74631" y="124165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67C89-A4FC-B040-8B68-49F58DED2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400"/>
            <a:ext cx="12192000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customer and give permit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5BB4D-7A74-B740-841E-3B485DA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09401"/>
            <a:ext cx="12189571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location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E129C-D077-7146-B6A1-91CBF4F2C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94872"/>
            <a:ext cx="12192000" cy="59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463</Words>
  <Application>Microsoft Macintosh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Kota, Chakra pavan kumar (UMKC-Student)</dc:creator>
  <cp:lastModifiedBy>Navgale, Neha (UMKC-Student)</cp:lastModifiedBy>
  <cp:revision>72</cp:revision>
  <dcterms:created xsi:type="dcterms:W3CDTF">2019-02-26T14:31:10Z</dcterms:created>
  <dcterms:modified xsi:type="dcterms:W3CDTF">2019-04-08T04:49:24Z</dcterms:modified>
</cp:coreProperties>
</file>